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8" r:id="rId1"/>
  </p:sldMasterIdLst>
  <p:notesMasterIdLst>
    <p:notesMasterId r:id="rId15"/>
  </p:notesMasterIdLst>
  <p:sldIdLst>
    <p:sldId id="256" r:id="rId2"/>
    <p:sldId id="257" r:id="rId3"/>
    <p:sldId id="265" r:id="rId4"/>
    <p:sldId id="264" r:id="rId5"/>
    <p:sldId id="262" r:id="rId6"/>
    <p:sldId id="258" r:id="rId7"/>
    <p:sldId id="260" r:id="rId8"/>
    <p:sldId id="266" r:id="rId9"/>
    <p:sldId id="267" r:id="rId10"/>
    <p:sldId id="268" r:id="rId11"/>
    <p:sldId id="269" r:id="rId12"/>
    <p:sldId id="263" r:id="rId13"/>
    <p:sldId id="27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ción predeterminada" id="{98E222ED-6F3F-CE42-8167-A478AACFBFF4}">
          <p14:sldIdLst>
            <p14:sldId id="256"/>
            <p14:sldId id="257"/>
            <p14:sldId id="265"/>
            <p14:sldId id="264"/>
            <p14:sldId id="262"/>
            <p14:sldId id="258"/>
            <p14:sldId id="260"/>
            <p14:sldId id="266"/>
            <p14:sldId id="267"/>
            <p14:sldId id="268"/>
            <p14:sldId id="269"/>
            <p14:sldId id="263"/>
            <p14:sldId id="27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94"/>
  </p:normalViewPr>
  <p:slideViewPr>
    <p:cSldViewPr snapToGrid="0" snapToObjects="1">
      <p:cViewPr varScale="1">
        <p:scale>
          <a:sx n="120" d="100"/>
          <a:sy n="120" d="100"/>
        </p:scale>
        <p:origin x="25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AE7ECA-6134-EE4D-AAE7-4466C5709FA6}" type="datetimeFigureOut">
              <a:rPr lang="es-CO" smtClean="0"/>
              <a:t>23/07/19</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378007-6F02-B847-B66C-D73EED79B7DB}" type="slidenum">
              <a:rPr lang="es-CO" smtClean="0"/>
              <a:t>‹Nº›</a:t>
            </a:fld>
            <a:endParaRPr lang="es-CO"/>
          </a:p>
        </p:txBody>
      </p:sp>
    </p:spTree>
    <p:extLst>
      <p:ext uri="{BB962C8B-B14F-4D97-AF65-F5344CB8AC3E}">
        <p14:creationId xmlns:p14="http://schemas.microsoft.com/office/powerpoint/2010/main" val="24364891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6B378007-6F02-B847-B66C-D73EED79B7DB}" type="slidenum">
              <a:rPr lang="es-CO" smtClean="0"/>
              <a:t>13</a:t>
            </a:fld>
            <a:endParaRPr lang="es-CO"/>
          </a:p>
        </p:txBody>
      </p:sp>
    </p:spTree>
    <p:extLst>
      <p:ext uri="{BB962C8B-B14F-4D97-AF65-F5344CB8AC3E}">
        <p14:creationId xmlns:p14="http://schemas.microsoft.com/office/powerpoint/2010/main" val="357628238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9D25B2C5-F370-3A48-B8E2-3F84A6F403A7}" type="datetimeFigureOut">
              <a:rPr lang="es-CO" smtClean="0"/>
              <a:t>23/07/19</a:t>
            </a:fld>
            <a:endParaRPr lang="es-CO"/>
          </a:p>
        </p:txBody>
      </p:sp>
      <p:sp>
        <p:nvSpPr>
          <p:cNvPr id="5" name="Footer Placeholder 4"/>
          <p:cNvSpPr>
            <a:spLocks noGrp="1"/>
          </p:cNvSpPr>
          <p:nvPr>
            <p:ph type="ftr" sz="quarter" idx="11"/>
          </p:nvPr>
        </p:nvSpPr>
        <p:spPr>
          <a:xfrm>
            <a:off x="1876424" y="5410201"/>
            <a:ext cx="5124886" cy="365125"/>
          </a:xfrm>
        </p:spPr>
        <p:txBody>
          <a:bodyPr/>
          <a:lstStyle/>
          <a:p>
            <a:endParaRPr lang="es-CO"/>
          </a:p>
        </p:txBody>
      </p:sp>
      <p:sp>
        <p:nvSpPr>
          <p:cNvPr id="6" name="Slide Number Placeholder 5"/>
          <p:cNvSpPr>
            <a:spLocks noGrp="1"/>
          </p:cNvSpPr>
          <p:nvPr>
            <p:ph type="sldNum" sz="quarter" idx="12"/>
          </p:nvPr>
        </p:nvSpPr>
        <p:spPr>
          <a:xfrm>
            <a:off x="9896911" y="5410199"/>
            <a:ext cx="771089" cy="365125"/>
          </a:xfrm>
        </p:spPr>
        <p:txBody>
          <a:bodyPr/>
          <a:lstStyle/>
          <a:p>
            <a:fld id="{9C3236CC-7E37-1E49-8394-619CC40B4373}" type="slidenum">
              <a:rPr lang="es-CO" smtClean="0"/>
              <a:t>‹Nº›</a:t>
            </a:fld>
            <a:endParaRPr lang="es-CO"/>
          </a:p>
        </p:txBody>
      </p:sp>
    </p:spTree>
    <p:extLst>
      <p:ext uri="{BB962C8B-B14F-4D97-AF65-F5344CB8AC3E}">
        <p14:creationId xmlns:p14="http://schemas.microsoft.com/office/powerpoint/2010/main" val="27127292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s-ES"/>
              <a:t>Haga clic en el icono para agregar una imagen</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9D25B2C5-F370-3A48-B8E2-3F84A6F403A7}" type="datetimeFigureOut">
              <a:rPr lang="es-CO" smtClean="0"/>
              <a:t>23/07/19</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9C3236CC-7E37-1E49-8394-619CC40B4373}" type="slidenum">
              <a:rPr lang="es-CO" smtClean="0"/>
              <a:t>‹Nº›</a:t>
            </a:fld>
            <a:endParaRPr lang="es-CO"/>
          </a:p>
        </p:txBody>
      </p:sp>
    </p:spTree>
    <p:extLst>
      <p:ext uri="{BB962C8B-B14F-4D97-AF65-F5344CB8AC3E}">
        <p14:creationId xmlns:p14="http://schemas.microsoft.com/office/powerpoint/2010/main" val="8582772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9D25B2C5-F370-3A48-B8E2-3F84A6F403A7}" type="datetimeFigureOut">
              <a:rPr lang="es-CO" smtClean="0"/>
              <a:t>23/07/19</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9C3236CC-7E37-1E49-8394-619CC40B4373}" type="slidenum">
              <a:rPr lang="es-CO" smtClean="0"/>
              <a:t>‹Nº›</a:t>
            </a:fld>
            <a:endParaRPr lang="es-CO"/>
          </a:p>
        </p:txBody>
      </p:sp>
    </p:spTree>
    <p:extLst>
      <p:ext uri="{BB962C8B-B14F-4D97-AF65-F5344CB8AC3E}">
        <p14:creationId xmlns:p14="http://schemas.microsoft.com/office/powerpoint/2010/main" val="41475814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s-ES"/>
              <a:t>Haga clic para modificar el estilo de título del patrón</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9D25B2C5-F370-3A48-B8E2-3F84A6F403A7}" type="datetimeFigureOut">
              <a:rPr lang="es-CO" smtClean="0"/>
              <a:t>23/07/19</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9C3236CC-7E37-1E49-8394-619CC40B4373}" type="slidenum">
              <a:rPr lang="es-CO" smtClean="0"/>
              <a:t>‹Nº›</a:t>
            </a:fld>
            <a:endParaRPr lang="es-CO"/>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8703356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9D25B2C5-F370-3A48-B8E2-3F84A6F403A7}" type="datetimeFigureOut">
              <a:rPr lang="es-CO" smtClean="0"/>
              <a:t>23/07/19</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9C3236CC-7E37-1E49-8394-619CC40B4373}" type="slidenum">
              <a:rPr lang="es-CO" smtClean="0"/>
              <a:t>‹Nº›</a:t>
            </a:fld>
            <a:endParaRPr lang="es-CO"/>
          </a:p>
        </p:txBody>
      </p:sp>
    </p:spTree>
    <p:extLst>
      <p:ext uri="{BB962C8B-B14F-4D97-AF65-F5344CB8AC3E}">
        <p14:creationId xmlns:p14="http://schemas.microsoft.com/office/powerpoint/2010/main" val="3846570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s-ES"/>
              <a:t>Haga clic para modificar el estilo de título del patrón</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9D25B2C5-F370-3A48-B8E2-3F84A6F403A7}" type="datetimeFigureOut">
              <a:rPr lang="es-CO" smtClean="0"/>
              <a:t>23/07/19</a:t>
            </a:fld>
            <a:endParaRPr lang="es-CO"/>
          </a:p>
        </p:txBody>
      </p:sp>
      <p:sp>
        <p:nvSpPr>
          <p:cNvPr id="4" name="Footer Placeholder 3"/>
          <p:cNvSpPr>
            <a:spLocks noGrp="1"/>
          </p:cNvSpPr>
          <p:nvPr>
            <p:ph type="ftr" sz="quarter" idx="11"/>
          </p:nvPr>
        </p:nvSpPr>
        <p:spPr/>
        <p:txBody>
          <a:bodyPr/>
          <a:lstStyle/>
          <a:p>
            <a:endParaRPr lang="es-CO"/>
          </a:p>
        </p:txBody>
      </p:sp>
      <p:sp>
        <p:nvSpPr>
          <p:cNvPr id="5" name="Slide Number Placeholder 4"/>
          <p:cNvSpPr>
            <a:spLocks noGrp="1"/>
          </p:cNvSpPr>
          <p:nvPr>
            <p:ph type="sldNum" sz="quarter" idx="12"/>
          </p:nvPr>
        </p:nvSpPr>
        <p:spPr/>
        <p:txBody>
          <a:bodyPr/>
          <a:lstStyle/>
          <a:p>
            <a:fld id="{9C3236CC-7E37-1E49-8394-619CC40B4373}" type="slidenum">
              <a:rPr lang="es-CO" smtClean="0"/>
              <a:t>‹Nº›</a:t>
            </a:fld>
            <a:endParaRPr lang="es-CO"/>
          </a:p>
        </p:txBody>
      </p:sp>
    </p:spTree>
    <p:extLst>
      <p:ext uri="{BB962C8B-B14F-4D97-AF65-F5344CB8AC3E}">
        <p14:creationId xmlns:p14="http://schemas.microsoft.com/office/powerpoint/2010/main" val="3616664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s-ES"/>
              <a:t>Haga clic para modificar el estilo de título del patrón</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s-ES"/>
              <a:t>Haga clic en el icono para agregar una imagen</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3" name="Date Placeholder 2"/>
          <p:cNvSpPr>
            <a:spLocks noGrp="1"/>
          </p:cNvSpPr>
          <p:nvPr>
            <p:ph type="dt" sz="half" idx="10"/>
          </p:nvPr>
        </p:nvSpPr>
        <p:spPr/>
        <p:txBody>
          <a:bodyPr/>
          <a:lstStyle/>
          <a:p>
            <a:fld id="{9D25B2C5-F370-3A48-B8E2-3F84A6F403A7}" type="datetimeFigureOut">
              <a:rPr lang="es-CO" smtClean="0"/>
              <a:t>23/07/19</a:t>
            </a:fld>
            <a:endParaRPr lang="es-CO"/>
          </a:p>
        </p:txBody>
      </p:sp>
      <p:sp>
        <p:nvSpPr>
          <p:cNvPr id="4" name="Footer Placeholder 3"/>
          <p:cNvSpPr>
            <a:spLocks noGrp="1"/>
          </p:cNvSpPr>
          <p:nvPr>
            <p:ph type="ftr" sz="quarter" idx="11"/>
          </p:nvPr>
        </p:nvSpPr>
        <p:spPr/>
        <p:txBody>
          <a:bodyPr/>
          <a:lstStyle/>
          <a:p>
            <a:endParaRPr lang="es-CO"/>
          </a:p>
        </p:txBody>
      </p:sp>
      <p:sp>
        <p:nvSpPr>
          <p:cNvPr id="5" name="Slide Number Placeholder 4"/>
          <p:cNvSpPr>
            <a:spLocks noGrp="1"/>
          </p:cNvSpPr>
          <p:nvPr>
            <p:ph type="sldNum" sz="quarter" idx="12"/>
          </p:nvPr>
        </p:nvSpPr>
        <p:spPr/>
        <p:txBody>
          <a:bodyPr/>
          <a:lstStyle/>
          <a:p>
            <a:fld id="{9C3236CC-7E37-1E49-8394-619CC40B4373}" type="slidenum">
              <a:rPr lang="es-CO" smtClean="0"/>
              <a:t>‹Nº›</a:t>
            </a:fld>
            <a:endParaRPr lang="es-CO"/>
          </a:p>
        </p:txBody>
      </p:sp>
    </p:spTree>
    <p:extLst>
      <p:ext uri="{BB962C8B-B14F-4D97-AF65-F5344CB8AC3E}">
        <p14:creationId xmlns:p14="http://schemas.microsoft.com/office/powerpoint/2010/main" val="23805093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D25B2C5-F370-3A48-B8E2-3F84A6F403A7}" type="datetimeFigureOut">
              <a:rPr lang="es-CO" smtClean="0"/>
              <a:t>23/07/19</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9C3236CC-7E37-1E49-8394-619CC40B4373}" type="slidenum">
              <a:rPr lang="es-CO" smtClean="0"/>
              <a:t>‹Nº›</a:t>
            </a:fld>
            <a:endParaRPr lang="es-CO"/>
          </a:p>
        </p:txBody>
      </p:sp>
    </p:spTree>
    <p:extLst>
      <p:ext uri="{BB962C8B-B14F-4D97-AF65-F5344CB8AC3E}">
        <p14:creationId xmlns:p14="http://schemas.microsoft.com/office/powerpoint/2010/main" val="19447705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D25B2C5-F370-3A48-B8E2-3F84A6F403A7}" type="datetimeFigureOut">
              <a:rPr lang="es-CO" smtClean="0"/>
              <a:t>23/07/19</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9C3236CC-7E37-1E49-8394-619CC40B4373}" type="slidenum">
              <a:rPr lang="es-CO" smtClean="0"/>
              <a:t>‹Nº›</a:t>
            </a:fld>
            <a:endParaRPr lang="es-CO"/>
          </a:p>
        </p:txBody>
      </p:sp>
    </p:spTree>
    <p:extLst>
      <p:ext uri="{BB962C8B-B14F-4D97-AF65-F5344CB8AC3E}">
        <p14:creationId xmlns:p14="http://schemas.microsoft.com/office/powerpoint/2010/main" val="40455343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D25B2C5-F370-3A48-B8E2-3F84A6F403A7}" type="datetimeFigureOut">
              <a:rPr lang="es-CO" smtClean="0"/>
              <a:t>23/07/19</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9C3236CC-7E37-1E49-8394-619CC40B4373}" type="slidenum">
              <a:rPr lang="es-CO" smtClean="0"/>
              <a:t>‹Nº›</a:t>
            </a:fld>
            <a:endParaRPr lang="es-CO"/>
          </a:p>
        </p:txBody>
      </p:sp>
    </p:spTree>
    <p:extLst>
      <p:ext uri="{BB962C8B-B14F-4D97-AF65-F5344CB8AC3E}">
        <p14:creationId xmlns:p14="http://schemas.microsoft.com/office/powerpoint/2010/main" val="3876634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9D25B2C5-F370-3A48-B8E2-3F84A6F403A7}" type="datetimeFigureOut">
              <a:rPr lang="es-CO" smtClean="0"/>
              <a:t>23/07/19</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9C3236CC-7E37-1E49-8394-619CC40B4373}" type="slidenum">
              <a:rPr lang="es-CO" smtClean="0"/>
              <a:t>‹Nº›</a:t>
            </a:fld>
            <a:endParaRPr lang="es-CO"/>
          </a:p>
        </p:txBody>
      </p:sp>
    </p:spTree>
    <p:extLst>
      <p:ext uri="{BB962C8B-B14F-4D97-AF65-F5344CB8AC3E}">
        <p14:creationId xmlns:p14="http://schemas.microsoft.com/office/powerpoint/2010/main" val="14716097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9D25B2C5-F370-3A48-B8E2-3F84A6F403A7}" type="datetimeFigureOut">
              <a:rPr lang="es-CO" smtClean="0"/>
              <a:t>23/07/19</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9C3236CC-7E37-1E49-8394-619CC40B4373}" type="slidenum">
              <a:rPr lang="es-CO" smtClean="0"/>
              <a:t>‹Nº›</a:t>
            </a:fld>
            <a:endParaRPr lang="es-CO"/>
          </a:p>
        </p:txBody>
      </p:sp>
    </p:spTree>
    <p:extLst>
      <p:ext uri="{BB962C8B-B14F-4D97-AF65-F5344CB8AC3E}">
        <p14:creationId xmlns:p14="http://schemas.microsoft.com/office/powerpoint/2010/main" val="32024746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141410" y="3073397"/>
            <a:ext cx="4878391" cy="271780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172200" y="3073397"/>
            <a:ext cx="4875210" cy="271780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9D25B2C5-F370-3A48-B8E2-3F84A6F403A7}" type="datetimeFigureOut">
              <a:rPr lang="es-CO" smtClean="0"/>
              <a:t>23/07/19</a:t>
            </a:fld>
            <a:endParaRPr lang="es-CO"/>
          </a:p>
        </p:txBody>
      </p:sp>
      <p:sp>
        <p:nvSpPr>
          <p:cNvPr id="8" name="Footer Placeholder 7"/>
          <p:cNvSpPr>
            <a:spLocks noGrp="1"/>
          </p:cNvSpPr>
          <p:nvPr>
            <p:ph type="ftr" sz="quarter" idx="11"/>
          </p:nvPr>
        </p:nvSpPr>
        <p:spPr/>
        <p:txBody>
          <a:bodyPr/>
          <a:lstStyle/>
          <a:p>
            <a:endParaRPr lang="es-CO"/>
          </a:p>
        </p:txBody>
      </p:sp>
      <p:sp>
        <p:nvSpPr>
          <p:cNvPr id="9" name="Slide Number Placeholder 8"/>
          <p:cNvSpPr>
            <a:spLocks noGrp="1"/>
          </p:cNvSpPr>
          <p:nvPr>
            <p:ph type="sldNum" sz="quarter" idx="12"/>
          </p:nvPr>
        </p:nvSpPr>
        <p:spPr/>
        <p:txBody>
          <a:bodyPr/>
          <a:lstStyle/>
          <a:p>
            <a:fld id="{9C3236CC-7E37-1E49-8394-619CC40B4373}" type="slidenum">
              <a:rPr lang="es-CO" smtClean="0"/>
              <a:t>‹Nº›</a:t>
            </a:fld>
            <a:endParaRPr lang="es-CO"/>
          </a:p>
        </p:txBody>
      </p:sp>
    </p:spTree>
    <p:extLst>
      <p:ext uri="{BB962C8B-B14F-4D97-AF65-F5344CB8AC3E}">
        <p14:creationId xmlns:p14="http://schemas.microsoft.com/office/powerpoint/2010/main" val="4115851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9D25B2C5-F370-3A48-B8E2-3F84A6F403A7}" type="datetimeFigureOut">
              <a:rPr lang="es-CO" smtClean="0"/>
              <a:t>23/07/19</a:t>
            </a:fld>
            <a:endParaRPr lang="es-CO"/>
          </a:p>
        </p:txBody>
      </p:sp>
      <p:sp>
        <p:nvSpPr>
          <p:cNvPr id="4" name="Footer Placeholder 3"/>
          <p:cNvSpPr>
            <a:spLocks noGrp="1"/>
          </p:cNvSpPr>
          <p:nvPr>
            <p:ph type="ftr" sz="quarter" idx="11"/>
          </p:nvPr>
        </p:nvSpPr>
        <p:spPr/>
        <p:txBody>
          <a:bodyPr/>
          <a:lstStyle/>
          <a:p>
            <a:endParaRPr lang="es-CO"/>
          </a:p>
        </p:txBody>
      </p:sp>
      <p:sp>
        <p:nvSpPr>
          <p:cNvPr id="5" name="Slide Number Placeholder 4"/>
          <p:cNvSpPr>
            <a:spLocks noGrp="1"/>
          </p:cNvSpPr>
          <p:nvPr>
            <p:ph type="sldNum" sz="quarter" idx="12"/>
          </p:nvPr>
        </p:nvSpPr>
        <p:spPr/>
        <p:txBody>
          <a:bodyPr/>
          <a:lstStyle/>
          <a:p>
            <a:fld id="{9C3236CC-7E37-1E49-8394-619CC40B4373}" type="slidenum">
              <a:rPr lang="es-CO" smtClean="0"/>
              <a:t>‹Nº›</a:t>
            </a:fld>
            <a:endParaRPr lang="es-CO"/>
          </a:p>
        </p:txBody>
      </p:sp>
    </p:spTree>
    <p:extLst>
      <p:ext uri="{BB962C8B-B14F-4D97-AF65-F5344CB8AC3E}">
        <p14:creationId xmlns:p14="http://schemas.microsoft.com/office/powerpoint/2010/main" val="17544588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25B2C5-F370-3A48-B8E2-3F84A6F403A7}" type="datetimeFigureOut">
              <a:rPr lang="es-CO" smtClean="0"/>
              <a:t>23/07/19</a:t>
            </a:fld>
            <a:endParaRPr lang="es-CO"/>
          </a:p>
        </p:txBody>
      </p:sp>
      <p:sp>
        <p:nvSpPr>
          <p:cNvPr id="3" name="Footer Placeholder 2"/>
          <p:cNvSpPr>
            <a:spLocks noGrp="1"/>
          </p:cNvSpPr>
          <p:nvPr>
            <p:ph type="ftr" sz="quarter" idx="11"/>
          </p:nvPr>
        </p:nvSpPr>
        <p:spPr/>
        <p:txBody>
          <a:bodyPr/>
          <a:lstStyle/>
          <a:p>
            <a:endParaRPr lang="es-CO"/>
          </a:p>
        </p:txBody>
      </p:sp>
      <p:sp>
        <p:nvSpPr>
          <p:cNvPr id="4" name="Slide Number Placeholder 3"/>
          <p:cNvSpPr>
            <a:spLocks noGrp="1"/>
          </p:cNvSpPr>
          <p:nvPr>
            <p:ph type="sldNum" sz="quarter" idx="12"/>
          </p:nvPr>
        </p:nvSpPr>
        <p:spPr/>
        <p:txBody>
          <a:bodyPr/>
          <a:lstStyle/>
          <a:p>
            <a:fld id="{9C3236CC-7E37-1E49-8394-619CC40B4373}" type="slidenum">
              <a:rPr lang="es-CO" smtClean="0"/>
              <a:t>‹Nº›</a:t>
            </a:fld>
            <a:endParaRPr lang="es-CO"/>
          </a:p>
        </p:txBody>
      </p:sp>
    </p:spTree>
    <p:extLst>
      <p:ext uri="{BB962C8B-B14F-4D97-AF65-F5344CB8AC3E}">
        <p14:creationId xmlns:p14="http://schemas.microsoft.com/office/powerpoint/2010/main" val="3670664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9D25B2C5-F370-3A48-B8E2-3F84A6F403A7}" type="datetimeFigureOut">
              <a:rPr lang="es-CO" smtClean="0"/>
              <a:t>23/07/19</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9C3236CC-7E37-1E49-8394-619CC40B4373}" type="slidenum">
              <a:rPr lang="es-CO" smtClean="0"/>
              <a:t>‹Nº›</a:t>
            </a:fld>
            <a:endParaRPr lang="es-CO"/>
          </a:p>
        </p:txBody>
      </p:sp>
    </p:spTree>
    <p:extLst>
      <p:ext uri="{BB962C8B-B14F-4D97-AF65-F5344CB8AC3E}">
        <p14:creationId xmlns:p14="http://schemas.microsoft.com/office/powerpoint/2010/main" val="39851218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9D25B2C5-F370-3A48-B8E2-3F84A6F403A7}" type="datetimeFigureOut">
              <a:rPr lang="es-CO" smtClean="0"/>
              <a:t>23/07/19</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9C3236CC-7E37-1E49-8394-619CC40B4373}" type="slidenum">
              <a:rPr lang="es-CO" smtClean="0"/>
              <a:t>‹Nº›</a:t>
            </a:fld>
            <a:endParaRPr lang="es-CO"/>
          </a:p>
        </p:txBody>
      </p:sp>
    </p:spTree>
    <p:extLst>
      <p:ext uri="{BB962C8B-B14F-4D97-AF65-F5344CB8AC3E}">
        <p14:creationId xmlns:p14="http://schemas.microsoft.com/office/powerpoint/2010/main" val="24325142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25B2C5-F370-3A48-B8E2-3F84A6F403A7}" type="datetimeFigureOut">
              <a:rPr lang="es-CO" smtClean="0"/>
              <a:t>23/07/19</a:t>
            </a:fld>
            <a:endParaRPr lang="es-CO"/>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s-CO"/>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C3236CC-7E37-1E49-8394-619CC40B4373}" type="slidenum">
              <a:rPr lang="es-CO" smtClean="0"/>
              <a:t>‹Nº›</a:t>
            </a:fld>
            <a:endParaRPr lang="es-CO"/>
          </a:p>
        </p:txBody>
      </p:sp>
    </p:spTree>
    <p:extLst>
      <p:ext uri="{BB962C8B-B14F-4D97-AF65-F5344CB8AC3E}">
        <p14:creationId xmlns:p14="http://schemas.microsoft.com/office/powerpoint/2010/main" val="4164056528"/>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4EE97DCA-F34B-1A49-A77D-65ABAAC99AC3}"/>
              </a:ext>
            </a:extLst>
          </p:cNvPr>
          <p:cNvPicPr>
            <a:picLocks noChangeAspect="1"/>
          </p:cNvPicPr>
          <p:nvPr/>
        </p:nvPicPr>
        <p:blipFill>
          <a:blip r:embed="rId2"/>
          <a:stretch>
            <a:fillRect/>
          </a:stretch>
        </p:blipFill>
        <p:spPr>
          <a:xfrm>
            <a:off x="3603623" y="4597935"/>
            <a:ext cx="8337550" cy="2260065"/>
          </a:xfrm>
          <a:prstGeom prst="rect">
            <a:avLst/>
          </a:prstGeom>
        </p:spPr>
      </p:pic>
      <p:sp>
        <p:nvSpPr>
          <p:cNvPr id="2" name="Título 1">
            <a:extLst>
              <a:ext uri="{FF2B5EF4-FFF2-40B4-BE49-F238E27FC236}">
                <a16:creationId xmlns:a16="http://schemas.microsoft.com/office/drawing/2014/main" id="{B94F2E0F-63ED-8044-9842-8A41C4B776DB}"/>
              </a:ext>
            </a:extLst>
          </p:cNvPr>
          <p:cNvSpPr>
            <a:spLocks noGrp="1"/>
          </p:cNvSpPr>
          <p:nvPr>
            <p:ph type="ctrTitle"/>
          </p:nvPr>
        </p:nvSpPr>
        <p:spPr>
          <a:xfrm>
            <a:off x="2319333" y="142880"/>
            <a:ext cx="9439280" cy="3694245"/>
          </a:xfrm>
        </p:spPr>
        <p:txBody>
          <a:bodyPr>
            <a:normAutofit fontScale="90000"/>
          </a:bodyPr>
          <a:lstStyle/>
          <a:p>
            <a:r>
              <a:rPr lang="es-CO" sz="6000" dirty="0"/>
              <a:t>Proyecto módulo 3 diplomado - mlds</a:t>
            </a:r>
            <a:br>
              <a:rPr lang="es-CO" sz="6000" dirty="0"/>
            </a:br>
            <a:br>
              <a:rPr lang="es-CO" sz="6000" dirty="0"/>
            </a:br>
            <a:r>
              <a:rPr lang="es-CO" dirty="0"/>
              <a:t>base de datos de artículos de investigación</a:t>
            </a:r>
            <a:endParaRPr lang="es-CO" sz="6000" dirty="0"/>
          </a:p>
        </p:txBody>
      </p:sp>
      <p:sp>
        <p:nvSpPr>
          <p:cNvPr id="3" name="Subtítulo 2">
            <a:extLst>
              <a:ext uri="{FF2B5EF4-FFF2-40B4-BE49-F238E27FC236}">
                <a16:creationId xmlns:a16="http://schemas.microsoft.com/office/drawing/2014/main" id="{D84DE3AA-1564-5441-B71C-3488C8EAD7FA}"/>
              </a:ext>
            </a:extLst>
          </p:cNvPr>
          <p:cNvSpPr>
            <a:spLocks noGrp="1"/>
          </p:cNvSpPr>
          <p:nvPr>
            <p:ph type="subTitle" idx="1"/>
          </p:nvPr>
        </p:nvSpPr>
        <p:spPr>
          <a:xfrm>
            <a:off x="2319334" y="4005930"/>
            <a:ext cx="8791575" cy="480352"/>
          </a:xfrm>
        </p:spPr>
        <p:txBody>
          <a:bodyPr/>
          <a:lstStyle/>
          <a:p>
            <a:r>
              <a:rPr lang="es-CO" dirty="0"/>
              <a:t>Jeimy aristizabal – campo elias pinillos</a:t>
            </a:r>
          </a:p>
        </p:txBody>
      </p:sp>
    </p:spTree>
    <p:extLst>
      <p:ext uri="{BB962C8B-B14F-4D97-AF65-F5344CB8AC3E}">
        <p14:creationId xmlns:p14="http://schemas.microsoft.com/office/powerpoint/2010/main" val="36061808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4FDAFF5F-8146-544D-BB27-21397D7170A7}"/>
              </a:ext>
            </a:extLst>
          </p:cNvPr>
          <p:cNvSpPr/>
          <p:nvPr/>
        </p:nvSpPr>
        <p:spPr>
          <a:xfrm>
            <a:off x="1724307" y="232247"/>
            <a:ext cx="3928961" cy="523220"/>
          </a:xfrm>
          <a:prstGeom prst="rect">
            <a:avLst/>
          </a:prstGeom>
        </p:spPr>
        <p:txBody>
          <a:bodyPr wrap="none">
            <a:spAutoFit/>
          </a:bodyPr>
          <a:lstStyle/>
          <a:p>
            <a:r>
              <a:rPr lang="es-CO" sz="2800" dirty="0"/>
              <a:t>Publicaciones más citadas.</a:t>
            </a:r>
          </a:p>
        </p:txBody>
      </p:sp>
      <p:pic>
        <p:nvPicPr>
          <p:cNvPr id="5" name="Marcador de contenido 4" descr="Imagen que contiene texto&#10;&#10;Descripción generada automáticamente">
            <a:extLst>
              <a:ext uri="{FF2B5EF4-FFF2-40B4-BE49-F238E27FC236}">
                <a16:creationId xmlns:a16="http://schemas.microsoft.com/office/drawing/2014/main" id="{0489CE64-E59D-DB41-9DB1-F13D8D955492}"/>
              </a:ext>
            </a:extLst>
          </p:cNvPr>
          <p:cNvPicPr>
            <a:picLocks noGrp="1" noChangeAspect="1"/>
          </p:cNvPicPr>
          <p:nvPr>
            <p:ph idx="1"/>
          </p:nvPr>
        </p:nvPicPr>
        <p:blipFill rotWithShape="1">
          <a:blip r:embed="rId2"/>
          <a:srcRect t="34300"/>
          <a:stretch/>
        </p:blipFill>
        <p:spPr>
          <a:xfrm>
            <a:off x="0" y="1541528"/>
            <a:ext cx="12096341" cy="4089249"/>
          </a:xfrm>
        </p:spPr>
      </p:pic>
    </p:spTree>
    <p:extLst>
      <p:ext uri="{BB962C8B-B14F-4D97-AF65-F5344CB8AC3E}">
        <p14:creationId xmlns:p14="http://schemas.microsoft.com/office/powerpoint/2010/main" val="37106512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4FDAFF5F-8146-544D-BB27-21397D7170A7}"/>
              </a:ext>
            </a:extLst>
          </p:cNvPr>
          <p:cNvSpPr/>
          <p:nvPr/>
        </p:nvSpPr>
        <p:spPr>
          <a:xfrm>
            <a:off x="1291170" y="168078"/>
            <a:ext cx="7307398" cy="523220"/>
          </a:xfrm>
          <a:prstGeom prst="rect">
            <a:avLst/>
          </a:prstGeom>
        </p:spPr>
        <p:txBody>
          <a:bodyPr wrap="square">
            <a:spAutoFit/>
          </a:bodyPr>
          <a:lstStyle/>
          <a:p>
            <a:r>
              <a:rPr lang="es-CO" sz="2800" dirty="0"/>
              <a:t>BUSQUEDAS POR PALABAS ESPECÍFICAS</a:t>
            </a:r>
          </a:p>
        </p:txBody>
      </p:sp>
      <p:pic>
        <p:nvPicPr>
          <p:cNvPr id="6" name="Imagen 5">
            <a:extLst>
              <a:ext uri="{FF2B5EF4-FFF2-40B4-BE49-F238E27FC236}">
                <a16:creationId xmlns:a16="http://schemas.microsoft.com/office/drawing/2014/main" id="{61A61D6A-F0BC-304B-B9F3-C2560BE7CBB5}"/>
              </a:ext>
            </a:extLst>
          </p:cNvPr>
          <p:cNvPicPr>
            <a:picLocks noChangeAspect="1"/>
          </p:cNvPicPr>
          <p:nvPr/>
        </p:nvPicPr>
        <p:blipFill>
          <a:blip r:embed="rId2"/>
          <a:stretch>
            <a:fillRect/>
          </a:stretch>
        </p:blipFill>
        <p:spPr>
          <a:xfrm>
            <a:off x="0" y="1864424"/>
            <a:ext cx="12192000" cy="3837038"/>
          </a:xfrm>
          <a:prstGeom prst="rect">
            <a:avLst/>
          </a:prstGeom>
        </p:spPr>
      </p:pic>
      <p:sp>
        <p:nvSpPr>
          <p:cNvPr id="11" name="CuadroTexto 10">
            <a:extLst>
              <a:ext uri="{FF2B5EF4-FFF2-40B4-BE49-F238E27FC236}">
                <a16:creationId xmlns:a16="http://schemas.microsoft.com/office/drawing/2014/main" id="{F9E3AB12-D5F2-E94E-830F-B5B58B024FFD}"/>
              </a:ext>
            </a:extLst>
          </p:cNvPr>
          <p:cNvSpPr txBox="1"/>
          <p:nvPr/>
        </p:nvSpPr>
        <p:spPr>
          <a:xfrm>
            <a:off x="1181770" y="1156538"/>
            <a:ext cx="9828460" cy="707886"/>
          </a:xfrm>
          <a:prstGeom prst="rect">
            <a:avLst/>
          </a:prstGeom>
          <a:noFill/>
        </p:spPr>
        <p:txBody>
          <a:bodyPr wrap="none" rtlCol="0">
            <a:spAutoFit/>
          </a:bodyPr>
          <a:lstStyle/>
          <a:p>
            <a:r>
              <a:rPr lang="es-CO" sz="2000" dirty="0"/>
              <a:t>db.english_papers.find( { "title": {$regex: ".*data*" } } ,{title:1, year:1}).sort({year:-1}).limit(20)</a:t>
            </a:r>
          </a:p>
          <a:p>
            <a:endParaRPr lang="es-CO" sz="2000" dirty="0"/>
          </a:p>
        </p:txBody>
      </p:sp>
    </p:spTree>
    <p:extLst>
      <p:ext uri="{BB962C8B-B14F-4D97-AF65-F5344CB8AC3E}">
        <p14:creationId xmlns:p14="http://schemas.microsoft.com/office/powerpoint/2010/main" val="5835996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2B650162-901A-7D40-976C-40F67F323E96}"/>
              </a:ext>
            </a:extLst>
          </p:cNvPr>
          <p:cNvSpPr>
            <a:spLocks noGrp="1"/>
          </p:cNvSpPr>
          <p:nvPr>
            <p:ph idx="1"/>
          </p:nvPr>
        </p:nvSpPr>
        <p:spPr>
          <a:xfrm>
            <a:off x="1141412" y="804110"/>
            <a:ext cx="10697662" cy="1233237"/>
          </a:xfrm>
        </p:spPr>
        <p:txBody>
          <a:bodyPr/>
          <a:lstStyle/>
          <a:p>
            <a:r>
              <a:rPr lang="es-CO"/>
              <a:t>db.english_papers.find( { "abstract": { $in: [/^women/] } } , {"title":1,"authors":1,"doc_type":1, "year":1})</a:t>
            </a:r>
          </a:p>
          <a:p>
            <a:endParaRPr lang="es-CO" dirty="0"/>
          </a:p>
        </p:txBody>
      </p:sp>
      <p:pic>
        <p:nvPicPr>
          <p:cNvPr id="8" name="Imagen 7" descr="Imagen que contiene texto&#10;&#10;Descripción generada automáticamente">
            <a:extLst>
              <a:ext uri="{FF2B5EF4-FFF2-40B4-BE49-F238E27FC236}">
                <a16:creationId xmlns:a16="http://schemas.microsoft.com/office/drawing/2014/main" id="{826830C6-5352-724F-8CA1-28E1EBF99115}"/>
              </a:ext>
            </a:extLst>
          </p:cNvPr>
          <p:cNvPicPr>
            <a:picLocks noChangeAspect="1"/>
          </p:cNvPicPr>
          <p:nvPr/>
        </p:nvPicPr>
        <p:blipFill>
          <a:blip r:embed="rId2"/>
          <a:stretch>
            <a:fillRect/>
          </a:stretch>
        </p:blipFill>
        <p:spPr>
          <a:xfrm>
            <a:off x="0" y="2037348"/>
            <a:ext cx="12192000" cy="3673642"/>
          </a:xfrm>
          <a:prstGeom prst="rect">
            <a:avLst/>
          </a:prstGeom>
        </p:spPr>
      </p:pic>
    </p:spTree>
    <p:extLst>
      <p:ext uri="{BB962C8B-B14F-4D97-AF65-F5344CB8AC3E}">
        <p14:creationId xmlns:p14="http://schemas.microsoft.com/office/powerpoint/2010/main" val="30840672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2B650162-901A-7D40-976C-40F67F323E96}"/>
              </a:ext>
            </a:extLst>
          </p:cNvPr>
          <p:cNvSpPr>
            <a:spLocks noGrp="1"/>
          </p:cNvSpPr>
          <p:nvPr>
            <p:ph idx="1"/>
          </p:nvPr>
        </p:nvSpPr>
        <p:spPr>
          <a:xfrm>
            <a:off x="1141412" y="804110"/>
            <a:ext cx="10697662" cy="1233237"/>
          </a:xfrm>
        </p:spPr>
        <p:txBody>
          <a:bodyPr/>
          <a:lstStyle/>
          <a:p>
            <a:r>
              <a:rPr lang="es-CO" dirty="0"/>
              <a:t>db.english_papers.find( { $and: [ { "keywords": { $in: [/^data/] } } ,{ "abstract": { $in: [/^data/] } } ] } ,{title:1, year:1, authors:1}).limit(15).sort({year:-1})</a:t>
            </a:r>
          </a:p>
          <a:p>
            <a:endParaRPr lang="es-CO" dirty="0"/>
          </a:p>
        </p:txBody>
      </p:sp>
      <p:pic>
        <p:nvPicPr>
          <p:cNvPr id="4" name="Imagen 3">
            <a:extLst>
              <a:ext uri="{FF2B5EF4-FFF2-40B4-BE49-F238E27FC236}">
                <a16:creationId xmlns:a16="http://schemas.microsoft.com/office/drawing/2014/main" id="{2005D2EB-6CBA-0647-826B-DFD7165EB4E4}"/>
              </a:ext>
            </a:extLst>
          </p:cNvPr>
          <p:cNvPicPr>
            <a:picLocks noChangeAspect="1"/>
          </p:cNvPicPr>
          <p:nvPr/>
        </p:nvPicPr>
        <p:blipFill>
          <a:blip r:embed="rId3"/>
          <a:stretch>
            <a:fillRect/>
          </a:stretch>
        </p:blipFill>
        <p:spPr>
          <a:xfrm>
            <a:off x="0" y="2486526"/>
            <a:ext cx="12192000" cy="2534653"/>
          </a:xfrm>
          <a:prstGeom prst="rect">
            <a:avLst/>
          </a:prstGeom>
        </p:spPr>
      </p:pic>
      <p:sp>
        <p:nvSpPr>
          <p:cNvPr id="5" name="Marcador de contenido 2">
            <a:extLst>
              <a:ext uri="{FF2B5EF4-FFF2-40B4-BE49-F238E27FC236}">
                <a16:creationId xmlns:a16="http://schemas.microsoft.com/office/drawing/2014/main" id="{742DCEF7-050E-A440-9548-C0717DEE15D2}"/>
              </a:ext>
            </a:extLst>
          </p:cNvPr>
          <p:cNvSpPr txBox="1">
            <a:spLocks/>
          </p:cNvSpPr>
          <p:nvPr/>
        </p:nvSpPr>
        <p:spPr>
          <a:xfrm>
            <a:off x="1143000" y="5569527"/>
            <a:ext cx="9905999" cy="1068779"/>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s-CO"/>
              <a:t>db.year_count.drop()</a:t>
            </a:r>
          </a:p>
          <a:p>
            <a:pPr marL="0" indent="0">
              <a:buFont typeface="Arial" panose="020B0604020202020204" pitchFamily="34" charset="0"/>
              <a:buNone/>
            </a:pPr>
            <a:r>
              <a:rPr lang="es-CO"/>
              <a:t>true</a:t>
            </a:r>
            <a:endParaRPr lang="es-CO" dirty="0"/>
          </a:p>
        </p:txBody>
      </p:sp>
    </p:spTree>
    <p:extLst>
      <p:ext uri="{BB962C8B-B14F-4D97-AF65-F5344CB8AC3E}">
        <p14:creationId xmlns:p14="http://schemas.microsoft.com/office/powerpoint/2010/main" val="33721592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97FCA32-5DB7-9A47-A85F-555880651457}"/>
              </a:ext>
            </a:extLst>
          </p:cNvPr>
          <p:cNvSpPr>
            <a:spLocks noGrp="1"/>
          </p:cNvSpPr>
          <p:nvPr>
            <p:ph type="title"/>
          </p:nvPr>
        </p:nvSpPr>
        <p:spPr>
          <a:xfrm>
            <a:off x="1141413" y="-5937"/>
            <a:ext cx="9905998" cy="1478570"/>
          </a:xfrm>
        </p:spPr>
        <p:txBody>
          <a:bodyPr>
            <a:normAutofit/>
          </a:bodyPr>
          <a:lstStyle/>
          <a:p>
            <a:pPr algn="ctr"/>
            <a:r>
              <a:rPr lang="es-CO" dirty="0"/>
              <a:t>Conjunto de datos</a:t>
            </a:r>
          </a:p>
        </p:txBody>
      </p:sp>
      <p:sp>
        <p:nvSpPr>
          <p:cNvPr id="3" name="Marcador de contenido 2">
            <a:extLst>
              <a:ext uri="{FF2B5EF4-FFF2-40B4-BE49-F238E27FC236}">
                <a16:creationId xmlns:a16="http://schemas.microsoft.com/office/drawing/2014/main" id="{8A6A8610-277D-934E-9994-6773D79869CC}"/>
              </a:ext>
            </a:extLst>
          </p:cNvPr>
          <p:cNvSpPr>
            <a:spLocks noGrp="1"/>
          </p:cNvSpPr>
          <p:nvPr>
            <p:ph idx="1"/>
          </p:nvPr>
        </p:nvSpPr>
        <p:spPr>
          <a:xfrm>
            <a:off x="1141412" y="985652"/>
            <a:ext cx="4844521" cy="5688280"/>
          </a:xfrm>
        </p:spPr>
        <p:txBody>
          <a:bodyPr anchor="ctr">
            <a:normAutofit fontScale="92500" lnSpcReduction="20000"/>
          </a:bodyPr>
          <a:lstStyle/>
          <a:p>
            <a:r>
              <a:rPr lang="es-CO" sz="2200" dirty="0"/>
              <a:t>Conexión SSH, Secure Shell, es un protocolo de administración remota que le permite a los usuarios controlar y modificar sus servidores remotos a través de Internet – en este caso usamos un servidor del MIT.</a:t>
            </a:r>
          </a:p>
          <a:p>
            <a:r>
              <a:rPr lang="es-CO" sz="2200" dirty="0"/>
              <a:t>Antes para que la conexión fuera estable realizamos:</a:t>
            </a:r>
          </a:p>
          <a:p>
            <a:pPr marL="0" indent="0">
              <a:buNone/>
            </a:pPr>
            <a:r>
              <a:rPr lang="es-CO" sz="2200" dirty="0"/>
              <a:t>cd .ssh</a:t>
            </a:r>
          </a:p>
          <a:p>
            <a:pPr marL="0" indent="0">
              <a:buNone/>
            </a:pPr>
            <a:r>
              <a:rPr lang="es-CO" sz="2200" dirty="0"/>
              <a:t>nano config</a:t>
            </a:r>
          </a:p>
          <a:p>
            <a:pPr marL="914400" lvl="2" indent="0">
              <a:buNone/>
            </a:pPr>
            <a:r>
              <a:rPr lang="es-CO" dirty="0"/>
              <a:t>Host *</a:t>
            </a:r>
          </a:p>
          <a:p>
            <a:pPr marL="914400" lvl="2" indent="0">
              <a:buNone/>
            </a:pPr>
            <a:r>
              <a:rPr lang="es-CO" dirty="0"/>
              <a:t>  ServerAliveInterval 30</a:t>
            </a:r>
          </a:p>
          <a:p>
            <a:pPr marL="914400" lvl="2" indent="0">
              <a:buNone/>
            </a:pPr>
            <a:r>
              <a:rPr lang="es-CO" dirty="0"/>
              <a:t>  ServerAliveCountMax 5</a:t>
            </a:r>
            <a:endParaRPr lang="es-CO" sz="1800" dirty="0"/>
          </a:p>
          <a:p>
            <a:r>
              <a:rPr lang="es-CO" sz="2200" dirty="0"/>
              <a:t>ssh isal@revolutions.media.mit.edu</a:t>
            </a:r>
          </a:p>
          <a:p>
            <a:r>
              <a:rPr lang="es-CO" sz="2200" dirty="0"/>
              <a:t>Base de datos: Papers – Artículos de Investigación. Tamaño 199,856 GB.</a:t>
            </a:r>
          </a:p>
        </p:txBody>
      </p:sp>
      <p:pic>
        <p:nvPicPr>
          <p:cNvPr id="10" name="Imagen 9" descr="Imagen que contiene texto&#10;&#10;Descripción generada automáticamente">
            <a:extLst>
              <a:ext uri="{FF2B5EF4-FFF2-40B4-BE49-F238E27FC236}">
                <a16:creationId xmlns:a16="http://schemas.microsoft.com/office/drawing/2014/main" id="{F3ECB23A-646B-D84C-BD3F-73A126FDACCF}"/>
              </a:ext>
            </a:extLst>
          </p:cNvPr>
          <p:cNvPicPr>
            <a:picLocks noChangeAspect="1"/>
          </p:cNvPicPr>
          <p:nvPr/>
        </p:nvPicPr>
        <p:blipFill rotWithShape="1">
          <a:blip r:embed="rId3"/>
          <a:srcRect t="21267" r="1" b="16012"/>
          <a:stretch/>
        </p:blipFill>
        <p:spPr>
          <a:xfrm>
            <a:off x="6392336" y="1905054"/>
            <a:ext cx="4655075" cy="3047892"/>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11786790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a:extLst>
              <a:ext uri="{FF2B5EF4-FFF2-40B4-BE49-F238E27FC236}">
                <a16:creationId xmlns:a16="http://schemas.microsoft.com/office/drawing/2014/main" id="{51E75035-4240-3D42-B175-926BC6B7D06D}"/>
              </a:ext>
            </a:extLst>
          </p:cNvPr>
          <p:cNvPicPr>
            <a:picLocks noGrp="1" noChangeAspect="1"/>
          </p:cNvPicPr>
          <p:nvPr>
            <p:ph idx="1"/>
          </p:nvPr>
        </p:nvPicPr>
        <p:blipFill>
          <a:blip r:embed="rId2"/>
          <a:stretch>
            <a:fillRect/>
          </a:stretch>
        </p:blipFill>
        <p:spPr>
          <a:xfrm>
            <a:off x="0" y="0"/>
            <a:ext cx="6023397" cy="6857999"/>
          </a:xfrm>
          <a:prstGeom prst="rect">
            <a:avLst/>
          </a:prstGeom>
        </p:spPr>
      </p:pic>
      <p:pic>
        <p:nvPicPr>
          <p:cNvPr id="6" name="Imagen 5" descr="Imagen que contiene captura de pantalla, texto&#10;&#10;Descripción generada automáticamente">
            <a:extLst>
              <a:ext uri="{FF2B5EF4-FFF2-40B4-BE49-F238E27FC236}">
                <a16:creationId xmlns:a16="http://schemas.microsoft.com/office/drawing/2014/main" id="{F2F5ADE4-9399-4546-842D-6BE4A21AAFA6}"/>
              </a:ext>
            </a:extLst>
          </p:cNvPr>
          <p:cNvPicPr>
            <a:picLocks noChangeAspect="1"/>
          </p:cNvPicPr>
          <p:nvPr/>
        </p:nvPicPr>
        <p:blipFill>
          <a:blip r:embed="rId3"/>
          <a:stretch>
            <a:fillRect/>
          </a:stretch>
        </p:blipFill>
        <p:spPr>
          <a:xfrm>
            <a:off x="6023398" y="0"/>
            <a:ext cx="6200706" cy="6857999"/>
          </a:xfrm>
          <a:prstGeom prst="rect">
            <a:avLst/>
          </a:prstGeom>
        </p:spPr>
      </p:pic>
    </p:spTree>
    <p:extLst>
      <p:ext uri="{BB962C8B-B14F-4D97-AF65-F5344CB8AC3E}">
        <p14:creationId xmlns:p14="http://schemas.microsoft.com/office/powerpoint/2010/main" val="34766441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contenido 2">
            <a:extLst>
              <a:ext uri="{FF2B5EF4-FFF2-40B4-BE49-F238E27FC236}">
                <a16:creationId xmlns:a16="http://schemas.microsoft.com/office/drawing/2014/main" id="{78653AAD-075E-7946-BB60-D8C0236E309C}"/>
              </a:ext>
            </a:extLst>
          </p:cNvPr>
          <p:cNvSpPr>
            <a:spLocks noGrp="1"/>
          </p:cNvSpPr>
          <p:nvPr>
            <p:ph idx="1"/>
          </p:nvPr>
        </p:nvSpPr>
        <p:spPr>
          <a:xfrm>
            <a:off x="1306702" y="940372"/>
            <a:ext cx="9905999" cy="1231426"/>
          </a:xfrm>
        </p:spPr>
        <p:txBody>
          <a:bodyPr>
            <a:normAutofit/>
          </a:bodyPr>
          <a:lstStyle/>
          <a:p>
            <a:pPr marL="0" indent="0">
              <a:buNone/>
            </a:pPr>
            <a:r>
              <a:rPr lang="es-CO" dirty="0"/>
              <a:t>english_papers – 12.463.559 registros de artículos en idioma inglés </a:t>
            </a:r>
          </a:p>
          <a:p>
            <a:pPr marL="0" indent="0">
              <a:buNone/>
            </a:pPr>
            <a:r>
              <a:rPr lang="es-CO" dirty="0"/>
              <a:t>Formato JSON.</a:t>
            </a:r>
          </a:p>
        </p:txBody>
      </p:sp>
      <p:pic>
        <p:nvPicPr>
          <p:cNvPr id="5" name="Imagen 4" descr="Imagen que contiene captura de pantalla&#10;&#10;Descripción generada automáticamente">
            <a:extLst>
              <a:ext uri="{FF2B5EF4-FFF2-40B4-BE49-F238E27FC236}">
                <a16:creationId xmlns:a16="http://schemas.microsoft.com/office/drawing/2014/main" id="{2E840392-6CF0-7F4A-A860-8009FD8E7733}"/>
              </a:ext>
            </a:extLst>
          </p:cNvPr>
          <p:cNvPicPr>
            <a:picLocks noChangeAspect="1"/>
          </p:cNvPicPr>
          <p:nvPr/>
        </p:nvPicPr>
        <p:blipFill rotWithShape="1">
          <a:blip r:embed="rId2"/>
          <a:srcRect t="3637" b="6558"/>
          <a:stretch/>
        </p:blipFill>
        <p:spPr>
          <a:xfrm>
            <a:off x="887602" y="2005263"/>
            <a:ext cx="10744200" cy="3433011"/>
          </a:xfrm>
          <a:prstGeom prst="rect">
            <a:avLst/>
          </a:prstGeom>
        </p:spPr>
      </p:pic>
      <p:sp>
        <p:nvSpPr>
          <p:cNvPr id="6" name="Título 1">
            <a:extLst>
              <a:ext uri="{FF2B5EF4-FFF2-40B4-BE49-F238E27FC236}">
                <a16:creationId xmlns:a16="http://schemas.microsoft.com/office/drawing/2014/main" id="{F8B46074-CC55-FC44-AE63-D9AC2EE0869F}"/>
              </a:ext>
            </a:extLst>
          </p:cNvPr>
          <p:cNvSpPr>
            <a:spLocks noGrp="1"/>
          </p:cNvSpPr>
          <p:nvPr>
            <p:ph type="title"/>
          </p:nvPr>
        </p:nvSpPr>
        <p:spPr>
          <a:xfrm>
            <a:off x="1143001" y="261901"/>
            <a:ext cx="9905998" cy="678471"/>
          </a:xfrm>
        </p:spPr>
        <p:txBody>
          <a:bodyPr/>
          <a:lstStyle/>
          <a:p>
            <a:pPr algn="ctr"/>
            <a:r>
              <a:rPr lang="es-CO" sz="4000" dirty="0"/>
              <a:t>collection</a:t>
            </a:r>
            <a:endParaRPr lang="es-CO" dirty="0"/>
          </a:p>
        </p:txBody>
      </p:sp>
    </p:spTree>
    <p:extLst>
      <p:ext uri="{BB962C8B-B14F-4D97-AF65-F5344CB8AC3E}">
        <p14:creationId xmlns:p14="http://schemas.microsoft.com/office/powerpoint/2010/main" val="26642828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94200443-A320-3B48-82F2-EC6A4532D692}"/>
              </a:ext>
            </a:extLst>
          </p:cNvPr>
          <p:cNvPicPr>
            <a:picLocks noChangeAspect="1"/>
          </p:cNvPicPr>
          <p:nvPr/>
        </p:nvPicPr>
        <p:blipFill>
          <a:blip r:embed="rId2"/>
          <a:stretch>
            <a:fillRect/>
          </a:stretch>
        </p:blipFill>
        <p:spPr>
          <a:xfrm>
            <a:off x="1492645" y="713200"/>
            <a:ext cx="9206709" cy="6144800"/>
          </a:xfrm>
          <a:prstGeom prst="rect">
            <a:avLst/>
          </a:prstGeom>
        </p:spPr>
      </p:pic>
      <p:sp>
        <p:nvSpPr>
          <p:cNvPr id="8" name="Rectángulo 7">
            <a:extLst>
              <a:ext uri="{FF2B5EF4-FFF2-40B4-BE49-F238E27FC236}">
                <a16:creationId xmlns:a16="http://schemas.microsoft.com/office/drawing/2014/main" id="{766A626D-1A20-8548-BF07-14ED361DC7C0}"/>
              </a:ext>
            </a:extLst>
          </p:cNvPr>
          <p:cNvSpPr/>
          <p:nvPr/>
        </p:nvSpPr>
        <p:spPr>
          <a:xfrm>
            <a:off x="1492644" y="155272"/>
            <a:ext cx="4298555" cy="400110"/>
          </a:xfrm>
          <a:prstGeom prst="rect">
            <a:avLst/>
          </a:prstGeom>
        </p:spPr>
        <p:txBody>
          <a:bodyPr wrap="square">
            <a:spAutoFit/>
          </a:bodyPr>
          <a:lstStyle/>
          <a:p>
            <a:r>
              <a:rPr lang="es-CO" sz="2000" dirty="0">
                <a:latin typeface="Helvetica" pitchFamily="2" charset="0"/>
              </a:rPr>
              <a:t>db.english_papers.find().pretty()</a:t>
            </a:r>
            <a:endParaRPr lang="es-CO" sz="2000" dirty="0">
              <a:effectLst/>
              <a:latin typeface="Helvetica" pitchFamily="2" charset="0"/>
            </a:endParaRPr>
          </a:p>
        </p:txBody>
      </p:sp>
    </p:spTree>
    <p:extLst>
      <p:ext uri="{BB962C8B-B14F-4D97-AF65-F5344CB8AC3E}">
        <p14:creationId xmlns:p14="http://schemas.microsoft.com/office/powerpoint/2010/main" val="5891820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8000"/>
                <a:hueMod val="94000"/>
                <a:satMod val="148000"/>
                <a:lumMod val="150000"/>
              </a:schemeClr>
            </a:gs>
            <a:gs pos="100000">
              <a:schemeClr val="bg1">
                <a:shade val="92000"/>
                <a:hueMod val="104000"/>
                <a:satMod val="140000"/>
                <a:lumMod val="68000"/>
              </a:schemeClr>
            </a:gs>
          </a:gsLst>
          <a:lin ang="504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ítulo 1">
            <a:extLst>
              <a:ext uri="{FF2B5EF4-FFF2-40B4-BE49-F238E27FC236}">
                <a16:creationId xmlns:a16="http://schemas.microsoft.com/office/drawing/2014/main" id="{9F9B9EA5-2B6B-354D-BD23-B3E547DE7FAA}"/>
              </a:ext>
            </a:extLst>
          </p:cNvPr>
          <p:cNvSpPr>
            <a:spLocks noGrp="1"/>
          </p:cNvSpPr>
          <p:nvPr>
            <p:ph type="title"/>
          </p:nvPr>
        </p:nvSpPr>
        <p:spPr>
          <a:xfrm>
            <a:off x="1141411" y="748240"/>
            <a:ext cx="9906000" cy="1117073"/>
          </a:xfrm>
        </p:spPr>
        <p:txBody>
          <a:bodyPr>
            <a:normAutofit/>
          </a:bodyPr>
          <a:lstStyle/>
          <a:p>
            <a:pPr algn="ctr"/>
            <a:r>
              <a:rPr lang="es-CO" sz="4000"/>
              <a:t>Preguntas de negocio</a:t>
            </a:r>
          </a:p>
        </p:txBody>
      </p:sp>
      <p:sp>
        <p:nvSpPr>
          <p:cNvPr id="3" name="Marcador de contenido 2">
            <a:extLst>
              <a:ext uri="{FF2B5EF4-FFF2-40B4-BE49-F238E27FC236}">
                <a16:creationId xmlns:a16="http://schemas.microsoft.com/office/drawing/2014/main" id="{B7D57E1F-F6B3-D14F-BC78-0E449B935363}"/>
              </a:ext>
            </a:extLst>
          </p:cNvPr>
          <p:cNvSpPr>
            <a:spLocks noGrp="1"/>
          </p:cNvSpPr>
          <p:nvPr>
            <p:ph idx="1"/>
          </p:nvPr>
        </p:nvSpPr>
        <p:spPr>
          <a:xfrm>
            <a:off x="1206500" y="2249487"/>
            <a:ext cx="9840911" cy="3541714"/>
          </a:xfrm>
        </p:spPr>
        <p:txBody>
          <a:bodyPr anchor="t">
            <a:normAutofit/>
          </a:bodyPr>
          <a:lstStyle/>
          <a:p>
            <a:r>
              <a:rPr lang="es-CO" dirty="0"/>
              <a:t>1. Número de publicaciones por año.</a:t>
            </a:r>
          </a:p>
          <a:p>
            <a:r>
              <a:rPr lang="es-CO" dirty="0"/>
              <a:t>2. Número de publicaciones por tipo.</a:t>
            </a:r>
          </a:p>
          <a:p>
            <a:r>
              <a:rPr lang="es-CO" dirty="0"/>
              <a:t>3. Artículos más citados.</a:t>
            </a:r>
          </a:p>
          <a:p>
            <a:r>
              <a:rPr lang="es-CO" dirty="0"/>
              <a:t>4. Consultas por palabras específicas, para realizar revisiones de literatura. Buscador de papers similar a Econlit, Jstor, etc.</a:t>
            </a:r>
          </a:p>
          <a:p>
            <a:endParaRPr lang="es-CO"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Tree>
    <p:extLst>
      <p:ext uri="{BB962C8B-B14F-4D97-AF65-F5344CB8AC3E}">
        <p14:creationId xmlns:p14="http://schemas.microsoft.com/office/powerpoint/2010/main" val="1550969413"/>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7183249-F3F7-5A45-B6D1-9B552032B06D}"/>
              </a:ext>
            </a:extLst>
          </p:cNvPr>
          <p:cNvSpPr>
            <a:spLocks noGrp="1"/>
          </p:cNvSpPr>
          <p:nvPr>
            <p:ph type="title"/>
          </p:nvPr>
        </p:nvSpPr>
        <p:spPr>
          <a:xfrm>
            <a:off x="1127125" y="75586"/>
            <a:ext cx="9905998" cy="967151"/>
          </a:xfrm>
        </p:spPr>
        <p:txBody>
          <a:bodyPr/>
          <a:lstStyle/>
          <a:p>
            <a:pPr algn="ctr"/>
            <a:r>
              <a:rPr lang="es-CO" dirty="0"/>
              <a:t>Implementación / solución</a:t>
            </a:r>
          </a:p>
        </p:txBody>
      </p:sp>
      <p:sp>
        <p:nvSpPr>
          <p:cNvPr id="3" name="Marcador de contenido 2">
            <a:extLst>
              <a:ext uri="{FF2B5EF4-FFF2-40B4-BE49-F238E27FC236}">
                <a16:creationId xmlns:a16="http://schemas.microsoft.com/office/drawing/2014/main" id="{8160245B-D7F5-5240-BEA5-F3A01BFE9268}"/>
              </a:ext>
            </a:extLst>
          </p:cNvPr>
          <p:cNvSpPr>
            <a:spLocks noGrp="1"/>
          </p:cNvSpPr>
          <p:nvPr>
            <p:ph idx="1"/>
          </p:nvPr>
        </p:nvSpPr>
        <p:spPr>
          <a:xfrm>
            <a:off x="1141412" y="1187116"/>
            <a:ext cx="9905999" cy="5052366"/>
          </a:xfrm>
        </p:spPr>
        <p:txBody>
          <a:bodyPr>
            <a:normAutofit fontScale="85000" lnSpcReduction="10000"/>
          </a:bodyPr>
          <a:lstStyle/>
          <a:p>
            <a:pPr algn="just"/>
            <a:r>
              <a:rPr lang="es-CO" sz="2800" dirty="0"/>
              <a:t>Respuestas a las preguntas de negocio,  tecnología Big Data usada: Mongo DB </a:t>
            </a:r>
          </a:p>
          <a:p>
            <a:pPr lvl="1" algn="just"/>
            <a:r>
              <a:rPr lang="es-CO" sz="2800" dirty="0"/>
              <a:t>Escalabilidad - Si hay un gran flujo de usuarios es ideal que la base de datos elegida pueda escalar la demanda, MongoDB al ser una base de datos distribuida puede escalar no solamente de forma vertical (CPU y RAM) si no que también de forma horizontal (creando más nodos).</a:t>
            </a:r>
          </a:p>
          <a:p>
            <a:pPr lvl="1" algn="just"/>
            <a:r>
              <a:rPr lang="es-CO" sz="2800" dirty="0"/>
              <a:t>Flexibilidad - El usar una base de datos basado en documentos y que sea Schema Less hace que la base de datos crezca con la aplicación sin tener que ejecutar scripts que crean campos con valores por defecto cada vez que quieras agregar un campo nuevo en los registros. Dentro de MongoDB es normal que los documentos dentro de una colección no tengan exactamente los mismos campos.</a:t>
            </a:r>
          </a:p>
        </p:txBody>
      </p:sp>
    </p:spTree>
    <p:extLst>
      <p:ext uri="{BB962C8B-B14F-4D97-AF65-F5344CB8AC3E}">
        <p14:creationId xmlns:p14="http://schemas.microsoft.com/office/powerpoint/2010/main" val="39443850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Imagen que contiene texto, ventana&#10;&#10;Descripción generada automáticamente">
            <a:extLst>
              <a:ext uri="{FF2B5EF4-FFF2-40B4-BE49-F238E27FC236}">
                <a16:creationId xmlns:a16="http://schemas.microsoft.com/office/drawing/2014/main" id="{2C1E1AFE-06EC-C94A-A1E5-5B33276618CD}"/>
              </a:ext>
            </a:extLst>
          </p:cNvPr>
          <p:cNvPicPr>
            <a:picLocks noChangeAspect="1"/>
          </p:cNvPicPr>
          <p:nvPr/>
        </p:nvPicPr>
        <p:blipFill>
          <a:blip r:embed="rId2"/>
          <a:stretch>
            <a:fillRect/>
          </a:stretch>
        </p:blipFill>
        <p:spPr>
          <a:xfrm>
            <a:off x="6238956" y="2860228"/>
            <a:ext cx="3439783" cy="4004122"/>
          </a:xfrm>
          <a:prstGeom prst="rect">
            <a:avLst/>
          </a:prstGeom>
        </p:spPr>
      </p:pic>
      <p:pic>
        <p:nvPicPr>
          <p:cNvPr id="7" name="Imagen 6" descr="Imagen que contiene texto, ventana&#10;&#10;Descripción generada automáticamente">
            <a:extLst>
              <a:ext uri="{FF2B5EF4-FFF2-40B4-BE49-F238E27FC236}">
                <a16:creationId xmlns:a16="http://schemas.microsoft.com/office/drawing/2014/main" id="{87B2FB23-68CF-D342-828A-CA9DB728CB19}"/>
              </a:ext>
            </a:extLst>
          </p:cNvPr>
          <p:cNvPicPr>
            <a:picLocks noChangeAspect="1"/>
          </p:cNvPicPr>
          <p:nvPr/>
        </p:nvPicPr>
        <p:blipFill>
          <a:blip r:embed="rId3"/>
          <a:stretch>
            <a:fillRect/>
          </a:stretch>
        </p:blipFill>
        <p:spPr>
          <a:xfrm>
            <a:off x="2069428" y="2860228"/>
            <a:ext cx="3028615" cy="3997772"/>
          </a:xfrm>
          <a:prstGeom prst="rect">
            <a:avLst/>
          </a:prstGeom>
        </p:spPr>
      </p:pic>
      <p:sp>
        <p:nvSpPr>
          <p:cNvPr id="8" name="Rectángulo 7">
            <a:extLst>
              <a:ext uri="{FF2B5EF4-FFF2-40B4-BE49-F238E27FC236}">
                <a16:creationId xmlns:a16="http://schemas.microsoft.com/office/drawing/2014/main" id="{F482C37A-3E6F-EA4B-9588-77E28CC3F874}"/>
              </a:ext>
            </a:extLst>
          </p:cNvPr>
          <p:cNvSpPr/>
          <p:nvPr/>
        </p:nvSpPr>
        <p:spPr>
          <a:xfrm>
            <a:off x="1138990" y="0"/>
            <a:ext cx="10668000" cy="2677656"/>
          </a:xfrm>
          <a:prstGeom prst="rect">
            <a:avLst/>
          </a:prstGeom>
        </p:spPr>
        <p:txBody>
          <a:bodyPr wrap="square">
            <a:spAutoFit/>
          </a:bodyPr>
          <a:lstStyle/>
          <a:p>
            <a:r>
              <a:rPr lang="es-CO" sz="2400" dirty="0"/>
              <a:t>Publicaciones por año.</a:t>
            </a:r>
          </a:p>
          <a:p>
            <a:endParaRPr lang="es-CO" sz="2400" dirty="0"/>
          </a:p>
          <a:p>
            <a:r>
              <a:rPr lang="es-CO" sz="2400" dirty="0"/>
              <a:t>var mapFunction = function(){emit(this.year,1);};</a:t>
            </a:r>
          </a:p>
          <a:p>
            <a:r>
              <a:rPr lang="es-CO" sz="2400" dirty="0"/>
              <a:t>var reduceFunction = function(year,count){return Array.sum(count);};</a:t>
            </a:r>
          </a:p>
          <a:p>
            <a:r>
              <a:rPr lang="es-CO" sz="2400" dirty="0"/>
              <a:t>db.english_papers.mapReduce(mapFunction, reduceFunction, {out: "year_count"})</a:t>
            </a:r>
          </a:p>
          <a:p>
            <a:r>
              <a:rPr lang="es-CO" sz="2400" dirty="0"/>
              <a:t>db. year_count.find()</a:t>
            </a:r>
          </a:p>
          <a:p>
            <a:r>
              <a:rPr lang="es-CO" sz="2400" dirty="0"/>
              <a:t>db. year_count.find().sort(</a:t>
            </a:r>
            <a:r>
              <a:rPr lang="es-CO" dirty="0"/>
              <a:t>{ "_id": -1 }</a:t>
            </a:r>
            <a:r>
              <a:rPr lang="es-CO" sz="2400" dirty="0"/>
              <a:t>)</a:t>
            </a:r>
          </a:p>
        </p:txBody>
      </p:sp>
    </p:spTree>
    <p:extLst>
      <p:ext uri="{BB962C8B-B14F-4D97-AF65-F5344CB8AC3E}">
        <p14:creationId xmlns:p14="http://schemas.microsoft.com/office/powerpoint/2010/main" val="28717767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ador de contenido 6" descr="Imagen que contiene texto, captura de pantalla&#10;&#10;Descripción generada automáticamente">
            <a:extLst>
              <a:ext uri="{FF2B5EF4-FFF2-40B4-BE49-F238E27FC236}">
                <a16:creationId xmlns:a16="http://schemas.microsoft.com/office/drawing/2014/main" id="{0D529E52-BC63-2244-A26C-E9AB4DDEEB6F}"/>
              </a:ext>
            </a:extLst>
          </p:cNvPr>
          <p:cNvPicPr>
            <a:picLocks noGrp="1" noChangeAspect="1"/>
          </p:cNvPicPr>
          <p:nvPr>
            <p:ph idx="1"/>
          </p:nvPr>
        </p:nvPicPr>
        <p:blipFill>
          <a:blip r:embed="rId2"/>
          <a:stretch>
            <a:fillRect/>
          </a:stretch>
        </p:blipFill>
        <p:spPr>
          <a:xfrm>
            <a:off x="2110722" y="1658144"/>
            <a:ext cx="8108099" cy="4176030"/>
          </a:xfrm>
        </p:spPr>
      </p:pic>
      <p:sp>
        <p:nvSpPr>
          <p:cNvPr id="8" name="Rectángulo 7">
            <a:extLst>
              <a:ext uri="{FF2B5EF4-FFF2-40B4-BE49-F238E27FC236}">
                <a16:creationId xmlns:a16="http://schemas.microsoft.com/office/drawing/2014/main" id="{4FDAFF5F-8146-544D-BB27-21397D7170A7}"/>
              </a:ext>
            </a:extLst>
          </p:cNvPr>
          <p:cNvSpPr/>
          <p:nvPr/>
        </p:nvSpPr>
        <p:spPr>
          <a:xfrm>
            <a:off x="1740349" y="697468"/>
            <a:ext cx="5022529" cy="523220"/>
          </a:xfrm>
          <a:prstGeom prst="rect">
            <a:avLst/>
          </a:prstGeom>
        </p:spPr>
        <p:txBody>
          <a:bodyPr wrap="none">
            <a:spAutoFit/>
          </a:bodyPr>
          <a:lstStyle/>
          <a:p>
            <a:r>
              <a:rPr lang="es-CO" sz="2800" dirty="0"/>
              <a:t>Publicaciones por tipo de artículo.</a:t>
            </a:r>
          </a:p>
        </p:txBody>
      </p:sp>
    </p:spTree>
    <p:extLst>
      <p:ext uri="{BB962C8B-B14F-4D97-AF65-F5344CB8AC3E}">
        <p14:creationId xmlns:p14="http://schemas.microsoft.com/office/powerpoint/2010/main" val="385601620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Escala de grises">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Circuito">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o">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137</TotalTime>
  <Words>408</Words>
  <Application>Microsoft Macintosh PowerPoint</Application>
  <PresentationFormat>Panorámica</PresentationFormat>
  <Paragraphs>41</Paragraphs>
  <Slides>13</Slides>
  <Notes>1</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13</vt:i4>
      </vt:variant>
    </vt:vector>
  </HeadingPairs>
  <TitlesOfParts>
    <vt:vector size="18" baseType="lpstr">
      <vt:lpstr>Arial</vt:lpstr>
      <vt:lpstr>Calibri</vt:lpstr>
      <vt:lpstr>Helvetica</vt:lpstr>
      <vt:lpstr>Tw Cen MT</vt:lpstr>
      <vt:lpstr>Circuito</vt:lpstr>
      <vt:lpstr>Proyecto módulo 3 diplomado - mlds  base de datos de artículos de investigación</vt:lpstr>
      <vt:lpstr>Conjunto de datos</vt:lpstr>
      <vt:lpstr>Presentación de PowerPoint</vt:lpstr>
      <vt:lpstr>collection</vt:lpstr>
      <vt:lpstr>Presentación de PowerPoint</vt:lpstr>
      <vt:lpstr>Preguntas de negocio</vt:lpstr>
      <vt:lpstr>Implementación / solución</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módulo 3 diplomado - mlds  base de datos de artículos de investigación</dc:title>
  <dc:creator>CAMPO ELIAS PINILLOS GALINDO</dc:creator>
  <cp:lastModifiedBy>CAMPO ELIAS PINILLOS GALINDO</cp:lastModifiedBy>
  <cp:revision>4</cp:revision>
  <dcterms:created xsi:type="dcterms:W3CDTF">2019-07-23T21:48:49Z</dcterms:created>
  <dcterms:modified xsi:type="dcterms:W3CDTF">2019-07-24T01:23:07Z</dcterms:modified>
</cp:coreProperties>
</file>